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110" d="100"/>
          <a:sy n="110" d="100"/>
        </p:scale>
        <p:origin x="94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743C0-6A78-4B77-A02C-442175BE459E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23C4F-9814-42D1-9F15-DA21DC44D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60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23C4F-9814-42D1-9F15-DA21DC44D9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14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72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83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32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87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81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365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37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86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2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44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01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3B13-72A3-4556-9F43-CCFF0B1138FF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02AF7-F6F1-4079-B36D-A6ECF0DF03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38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4704" y="411504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u="sng" dirty="0" smtClean="0"/>
              <a:t>FAX order sheet</a:t>
            </a:r>
            <a:endParaRPr kumimoji="1" lang="ja-JP" altLang="en-US" sz="2400" b="1" u="sng" dirty="0"/>
          </a:p>
        </p:txBody>
      </p:sp>
      <p:sp>
        <p:nvSpPr>
          <p:cNvPr id="5" name="正方形/長方形 4"/>
          <p:cNvSpPr/>
          <p:nvPr/>
        </p:nvSpPr>
        <p:spPr>
          <a:xfrm>
            <a:off x="4063567" y="1079510"/>
            <a:ext cx="1940362" cy="1008112"/>
          </a:xfrm>
          <a:prstGeom prst="rect">
            <a:avLst/>
          </a:prstGeom>
          <a:noFill/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  <a:latin typeface="French Script MT" pitchFamily="66" charset="0"/>
              </a:rPr>
              <a:t>queue</a:t>
            </a:r>
          </a:p>
          <a:p>
            <a:pPr algn="ctr"/>
            <a:r>
              <a:rPr lang="en-US" altLang="ja-JP" sz="1050" dirty="0" smtClean="0">
                <a:solidFill>
                  <a:schemeClr val="tx1"/>
                </a:solidFill>
                <a:latin typeface="French Script MT" pitchFamily="66" charset="0"/>
              </a:rPr>
              <a:t>Flower and life wear</a:t>
            </a:r>
            <a:endParaRPr kumimoji="1" lang="ja-JP" altLang="en-US" sz="1050" dirty="0">
              <a:solidFill>
                <a:schemeClr val="tx1"/>
              </a:solidFill>
              <a:latin typeface="French Script MT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08720" y="1079510"/>
            <a:ext cx="309634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TEL</a:t>
            </a:r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dirty="0" smtClean="0">
                <a:solidFill>
                  <a:schemeClr val="tx1"/>
                </a:solidFill>
              </a:rPr>
              <a:t>FAX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092-407-0156</a:t>
            </a: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〒</a:t>
            </a:r>
            <a:r>
              <a:rPr lang="en-US" altLang="ja-JP" sz="1000" dirty="0" smtClean="0">
                <a:solidFill>
                  <a:schemeClr val="tx1"/>
                </a:solidFill>
              </a:rPr>
              <a:t>819-0052</a:t>
            </a:r>
          </a:p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福岡市西区下山門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丁目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14-17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　コープ幸陽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Ⅱ106</a:t>
            </a: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729341"/>
              </p:ext>
            </p:extLst>
          </p:nvPr>
        </p:nvGraphicFramePr>
        <p:xfrm>
          <a:off x="620713" y="2195513"/>
          <a:ext cx="5751203" cy="5544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4" imgW="8258120" imgH="8182089" progId="Excel.Sheet.12">
                  <p:embed/>
                </p:oleObj>
              </mc:Choice>
              <mc:Fallback>
                <p:oleObj name="Worksheet" r:id="rId4" imgW="8258120" imgH="81820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0713" y="2195513"/>
                        <a:ext cx="5751203" cy="5544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99960" y="788436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/>
              <a:t>ご注文、ありがとうございます。</a:t>
            </a:r>
            <a:endParaRPr lang="en-US" altLang="ja-JP" sz="1000" dirty="0" smtClean="0"/>
          </a:p>
          <a:p>
            <a:r>
              <a:rPr lang="ja-JP" altLang="en-US" sz="1000" dirty="0" smtClean="0"/>
              <a:t>上記の欄にご記入し、</a:t>
            </a:r>
            <a:r>
              <a:rPr lang="en-US" altLang="ja-JP" sz="1000" dirty="0" smtClean="0"/>
              <a:t>FAX</a:t>
            </a:r>
            <a:r>
              <a:rPr lang="ja-JP" altLang="en-US" sz="1000" dirty="0" smtClean="0"/>
              <a:t>を頂けますと、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日以内に確認のご連絡をさせて頂きます。</a:t>
            </a:r>
            <a:endParaRPr kumimoji="1" lang="en-US" altLang="ja-JP" sz="1000" dirty="0" smtClean="0"/>
          </a:p>
          <a:p>
            <a:r>
              <a:rPr kumimoji="1" lang="en-US" altLang="ja-JP" sz="1000" dirty="0" smtClean="0"/>
              <a:t>※</a:t>
            </a:r>
            <a:r>
              <a:rPr kumimoji="1" lang="ja-JP" altLang="en-US" sz="1000" dirty="0" smtClean="0"/>
              <a:t>印は必須</a:t>
            </a:r>
            <a:r>
              <a:rPr lang="ja-JP" altLang="en-US" sz="1000" dirty="0" smtClean="0"/>
              <a:t>項目です。必ずご記入をお願い致します</a:t>
            </a:r>
            <a:r>
              <a:rPr lang="ja-JP" altLang="en-US" sz="1000" dirty="0" smtClean="0"/>
              <a:t>。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ja-JP" altLang="en-US" sz="1000" dirty="0" smtClean="0"/>
              <a:t>メッセージカードのご利用、</a:t>
            </a:r>
            <a:endParaRPr lang="en-US" altLang="ja-JP" sz="1000" dirty="0"/>
          </a:p>
          <a:p>
            <a:r>
              <a:rPr lang="ja-JP" altLang="en-US" sz="1000" dirty="0" smtClean="0"/>
              <a:t>クレジット決済、</a:t>
            </a:r>
            <a:r>
              <a:rPr lang="en-US" altLang="ja-JP" sz="1000" dirty="0" err="1" smtClean="0"/>
              <a:t>paypay</a:t>
            </a:r>
            <a:r>
              <a:rPr lang="ja-JP" altLang="en-US" sz="1000" dirty="0" smtClean="0"/>
              <a:t>決済をご希望の場合は、メールオーダーをご利用下さい。</a:t>
            </a:r>
            <a:endParaRPr lang="en-US" altLang="ja-JP" sz="1000" dirty="0" smtClean="0"/>
          </a:p>
          <a:p>
            <a:endParaRPr lang="en-US" altLang="ja-JP" sz="1000" dirty="0"/>
          </a:p>
          <a:p>
            <a:endParaRPr lang="en-US" altLang="ja-JP" sz="1000" dirty="0" smtClean="0"/>
          </a:p>
          <a:p>
            <a:r>
              <a:rPr lang="ja-JP" altLang="en-US" sz="1000" dirty="0" smtClean="0"/>
              <a:t>　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605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73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French Script MT</vt:lpstr>
      <vt:lpstr>Office ​​テーマ</vt:lpstr>
      <vt:lpstr>Microsoft Excel Worksheet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太田 克彦</cp:lastModifiedBy>
  <cp:revision>8</cp:revision>
  <dcterms:created xsi:type="dcterms:W3CDTF">2013-04-23T05:27:23Z</dcterms:created>
  <dcterms:modified xsi:type="dcterms:W3CDTF">2023-11-24T09:15:42Z</dcterms:modified>
</cp:coreProperties>
</file>